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317" r:id="rId2"/>
    <p:sldId id="411" r:id="rId3"/>
    <p:sldId id="393" r:id="rId4"/>
    <p:sldId id="284" r:id="rId5"/>
    <p:sldId id="267" r:id="rId6"/>
    <p:sldId id="262" r:id="rId7"/>
    <p:sldId id="413" r:id="rId8"/>
    <p:sldId id="403" r:id="rId9"/>
    <p:sldId id="404" r:id="rId10"/>
    <p:sldId id="406" r:id="rId11"/>
    <p:sldId id="397" r:id="rId12"/>
    <p:sldId id="398" r:id="rId13"/>
    <p:sldId id="407" r:id="rId14"/>
    <p:sldId id="383" r:id="rId15"/>
    <p:sldId id="405" r:id="rId16"/>
    <p:sldId id="414" r:id="rId17"/>
    <p:sldId id="374" r:id="rId18"/>
    <p:sldId id="409" r:id="rId19"/>
    <p:sldId id="400" r:id="rId20"/>
    <p:sldId id="402" r:id="rId21"/>
    <p:sldId id="282" r:id="rId22"/>
    <p:sldId id="395" r:id="rId23"/>
    <p:sldId id="401" r:id="rId24"/>
    <p:sldId id="281" r:id="rId25"/>
    <p:sldId id="410" r:id="rId26"/>
    <p:sldId id="39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21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6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28230" y="421419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</a:t>
            </a:r>
            <a:r>
              <a:rPr lang="fr-FR" sz="2400" dirty="0" smtClean="0">
                <a:solidFill>
                  <a:srgbClr val="FFC000"/>
                </a:solidFill>
              </a:rPr>
              <a:t>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</a:t>
            </a:r>
            <a:r>
              <a:rPr lang="fr-FR" sz="2400" dirty="0" smtClean="0">
                <a:solidFill>
                  <a:srgbClr val="FFC000"/>
                </a:solidFill>
              </a:rPr>
              <a:t>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</a:t>
            </a:r>
            <a:r>
              <a:rPr lang="fr-FR" sz="2400" dirty="0" smtClean="0">
                <a:solidFill>
                  <a:srgbClr val="FFC000"/>
                </a:solidFill>
              </a:rPr>
              <a:t>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</a:t>
            </a:r>
            <a:r>
              <a:rPr lang="fr-FR" sz="2400" dirty="0" smtClean="0">
                <a:solidFill>
                  <a:srgbClr val="FFC000"/>
                </a:solidFill>
              </a:rPr>
              <a:t>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</a:t>
            </a:r>
            <a:r>
              <a:rPr lang="fr-FR" sz="2400" dirty="0" smtClean="0">
                <a:solidFill>
                  <a:srgbClr val="FFC000"/>
                </a:solidFill>
              </a:rPr>
              <a:t>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Mot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(graine)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Morphisme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fr-FR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fr-FR" sz="2000" i="1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(Règle d’évolution)</a:t>
                </a:r>
                <a:endParaRPr lang="en-US" sz="2000" i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blipFill>
                <a:blip r:embed="rId2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smtClean="0"/>
              <a:t>règle d’évolution a à voir avec le </a:t>
            </a:r>
            <a:r>
              <a:rPr lang="fr-FR" dirty="0" smtClean="0"/>
              <a:t>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19327</TotalTime>
  <Words>564</Words>
  <Application>Microsoft Office PowerPoint</Application>
  <PresentationFormat>Grand écran</PresentationFormat>
  <Paragraphs>151</Paragraphs>
  <Slides>26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Etude du langage du L-système</vt:lpstr>
      <vt:lpstr>Présentation formelle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98</cp:revision>
  <dcterms:created xsi:type="dcterms:W3CDTF">2018-01-14T10:57:57Z</dcterms:created>
  <dcterms:modified xsi:type="dcterms:W3CDTF">2018-06-05T20:48:31Z</dcterms:modified>
</cp:coreProperties>
</file>